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PT Sans Narrow"/>
      <p:regular r:id="rId16"/>
      <p:bold r:id="rId17"/>
    </p:embeddedFont>
    <p:embeddedFont>
      <p:font typeface="Open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OpenSans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PTSansNarrow-bold.fntdata"/><Relationship Id="rId16" Type="http://schemas.openxmlformats.org/officeDocument/2006/relationships/font" Target="fonts/PTSansNarrow-regular.fntdata"/><Relationship Id="rId5" Type="http://schemas.openxmlformats.org/officeDocument/2006/relationships/slide" Target="slides/slide1.xml"/><Relationship Id="rId19" Type="http://schemas.openxmlformats.org/officeDocument/2006/relationships/font" Target="fonts/OpenSans-bold.fntdata"/><Relationship Id="rId6" Type="http://schemas.openxmlformats.org/officeDocument/2006/relationships/slide" Target="slides/slide2.xml"/><Relationship Id="rId18" Type="http://schemas.openxmlformats.org/officeDocument/2006/relationships/font" Target="fonts/OpenSans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138275" y="4672175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49975" y="799725"/>
            <a:ext cx="8520600" cy="1782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546875" y="146727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●"/>
              <a:defRPr>
                <a:latin typeface="Georgia"/>
                <a:ea typeface="Georgia"/>
                <a:cs typeface="Georgia"/>
                <a:sym typeface="Georgia"/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Font typeface="Georgia"/>
              <a:buChar char="○"/>
              <a:defRPr>
                <a:latin typeface="Georgia"/>
                <a:ea typeface="Georgia"/>
                <a:cs typeface="Georgia"/>
                <a:sym typeface="Georgia"/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Font typeface="Georgia"/>
              <a:buChar char="■"/>
              <a:defRPr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Font typeface="Georgia"/>
              <a:buChar char="●"/>
              <a:defRPr>
                <a:latin typeface="Georgia"/>
                <a:ea typeface="Georgia"/>
                <a:cs typeface="Georgia"/>
                <a:sym typeface="Georgia"/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Font typeface="Georgia"/>
              <a:buChar char="○"/>
              <a:defRPr>
                <a:latin typeface="Georgia"/>
                <a:ea typeface="Georgia"/>
                <a:cs typeface="Georgia"/>
                <a:sym typeface="Georgia"/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Font typeface="Georgia"/>
              <a:buChar char="■"/>
              <a:defRPr>
                <a:latin typeface="Georgia"/>
                <a:ea typeface="Georgia"/>
                <a:cs typeface="Georgia"/>
                <a:sym typeface="Georgia"/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Font typeface="Georgia"/>
              <a:buChar char="●"/>
              <a:defRPr>
                <a:latin typeface="Georgia"/>
                <a:ea typeface="Georgia"/>
                <a:cs typeface="Georgia"/>
                <a:sym typeface="Georgia"/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Font typeface="Georgia"/>
              <a:buChar char="○"/>
              <a:defRPr>
                <a:latin typeface="Georgia"/>
                <a:ea typeface="Georgia"/>
                <a:cs typeface="Georgia"/>
                <a:sym typeface="Georgia"/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Font typeface="Georgia"/>
              <a:buChar char="■"/>
              <a:defRPr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610808" y="42896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pic>
        <p:nvPicPr>
          <p:cNvPr id="30" name="Shape 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6200" y="160800"/>
            <a:ext cx="2061275" cy="63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6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Shape 4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" name="Shape 4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Shape 50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1" name="Shape 5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1056625" y="2964939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6000"/>
              <a:t>Typisch Deutsch</a:t>
            </a:r>
            <a:endParaRPr sz="6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6000"/>
              <a:t>10 wyjątkowych niemieckich słów</a:t>
            </a:r>
            <a:endParaRPr sz="6000"/>
          </a:p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2189725" y="29649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79180"/>
            <a:ext cx="2958101" cy="91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423750" y="379850"/>
            <a:ext cx="8520600" cy="17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die Torschlusspanik</a:t>
            </a:r>
            <a:endParaRPr/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9063" y="1508925"/>
            <a:ext cx="4769973" cy="3180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546875" y="392975"/>
            <a:ext cx="8520600" cy="17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der Ohrwurm</a:t>
            </a:r>
            <a:endParaRPr/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546875" y="146727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7550" y="1575662"/>
            <a:ext cx="4628894" cy="3085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340475"/>
            <a:ext cx="8520600" cy="17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der Weltschmerz</a:t>
            </a:r>
            <a:endParaRPr/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546875" y="146727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2225" y="1578925"/>
            <a:ext cx="4619554" cy="3079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655400"/>
            <a:ext cx="8520600" cy="17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der innere Schweinehund</a:t>
            </a:r>
            <a:endParaRPr/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546875" y="146727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8061" y="1600663"/>
            <a:ext cx="4047874" cy="303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546875" y="458575"/>
            <a:ext cx="8520600" cy="17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der Kummerspeck</a:t>
            </a:r>
            <a:endParaRPr/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546875" y="146727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4138" y="1747088"/>
            <a:ext cx="4452271" cy="2926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187575" y="274900"/>
            <a:ext cx="8520600" cy="17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das Fingerspitzengefühl</a:t>
            </a:r>
            <a:endParaRPr/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546875" y="146727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1100" y="1368451"/>
            <a:ext cx="2201800" cy="330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502475" y="261750"/>
            <a:ext cx="8520600" cy="101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die Schnapsidee</a:t>
            </a:r>
            <a:endParaRPr/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9775" y="1397750"/>
            <a:ext cx="4956099" cy="330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436850" y="288000"/>
            <a:ext cx="8520600" cy="17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die Schadenfreude</a:t>
            </a:r>
            <a:endParaRPr/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546875" y="146727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0038" y="1550649"/>
            <a:ext cx="4703918" cy="3135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546875" y="340475"/>
            <a:ext cx="8520600" cy="17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sich fremdschämen</a:t>
            </a:r>
            <a:endParaRPr/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546875" y="146727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2363" y="1592200"/>
            <a:ext cx="4579271" cy="3052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449975" y="419200"/>
            <a:ext cx="8520600" cy="17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das Fernweh</a:t>
            </a:r>
            <a:endParaRPr/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546875" y="146727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2597" y="1349175"/>
            <a:ext cx="4598806" cy="3302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